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4" autoAdjust="0"/>
    <p:restoredTop sz="94670" autoAdjust="0"/>
  </p:normalViewPr>
  <p:slideViewPr>
    <p:cSldViewPr>
      <p:cViewPr>
        <p:scale>
          <a:sx n="50" d="100"/>
          <a:sy n="50" d="100"/>
        </p:scale>
        <p:origin x="2250" y="27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F050C31D-F100-44E0-A5EA-8B02983E97F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2957195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65AFE89B-96CE-4193-A33C-1D159C6B62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742501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5458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1812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2606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842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11197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889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08326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70012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32715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2672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979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2950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72" name="Group 2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843652"/>
              </p:ext>
            </p:extLst>
          </p:nvPr>
        </p:nvGraphicFramePr>
        <p:xfrm>
          <a:off x="19050" y="19050"/>
          <a:ext cx="10088563" cy="7753351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4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4813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Improve Extrusion Tool Development Process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</a:rPr>
                        <a:t>Xs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</a:rPr>
                        <a:t>Xs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84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</a:rPr>
                        <a:t>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25F74B23-500A-8F90-65D3-D44C2FF910AD}"/>
              </a:ext>
            </a:extLst>
          </p:cNvPr>
          <p:cNvGrpSpPr/>
          <p:nvPr/>
        </p:nvGrpSpPr>
        <p:grpSpPr>
          <a:xfrm>
            <a:off x="1477963" y="985838"/>
            <a:ext cx="8377237" cy="6199187"/>
            <a:chOff x="1477963" y="985838"/>
            <a:chExt cx="8377237" cy="6199187"/>
          </a:xfrm>
        </p:grpSpPr>
        <p:sp>
          <p:nvSpPr>
            <p:cNvPr id="1084641" name="Rectangle 225"/>
            <p:cNvSpPr>
              <a:spLocks noChangeArrowheads="1"/>
            </p:cNvSpPr>
            <p:nvPr/>
          </p:nvSpPr>
          <p:spPr bwMode="auto">
            <a:xfrm>
              <a:off x="3533775" y="985838"/>
              <a:ext cx="1525588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 dirty="0">
                  <a:latin typeface="Arial Narrow" pitchFamily="34" charset="0"/>
                </a:rPr>
                <a:t>External customers</a:t>
              </a:r>
            </a:p>
          </p:txBody>
        </p:sp>
        <p:sp>
          <p:nvSpPr>
            <p:cNvPr id="1084642" name="Rectangle 226"/>
            <p:cNvSpPr>
              <a:spLocks noChangeArrowheads="1"/>
            </p:cNvSpPr>
            <p:nvPr/>
          </p:nvSpPr>
          <p:spPr bwMode="auto">
            <a:xfrm>
              <a:off x="6483350" y="990600"/>
              <a:ext cx="1422400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External suppliers</a:t>
              </a:r>
            </a:p>
          </p:txBody>
        </p:sp>
        <p:sp>
          <p:nvSpPr>
            <p:cNvPr id="1084643" name="Rectangle 227"/>
            <p:cNvSpPr>
              <a:spLocks noChangeArrowheads="1"/>
            </p:cNvSpPr>
            <p:nvPr/>
          </p:nvSpPr>
          <p:spPr bwMode="auto">
            <a:xfrm>
              <a:off x="6243638" y="2359025"/>
              <a:ext cx="1900237" cy="59055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 dirty="0">
                  <a:latin typeface="Arial Narrow" pitchFamily="34" charset="0"/>
                </a:rPr>
                <a:t>Raw materials for</a:t>
              </a:r>
            </a:p>
            <a:p>
              <a:pPr algn="ctr"/>
              <a:r>
                <a:rPr lang="en-US" altLang="en-US" sz="1600" dirty="0">
                  <a:latin typeface="Arial Narrow" pitchFamily="34" charset="0"/>
                </a:rPr>
                <a:t>machining and extrusion</a:t>
              </a:r>
            </a:p>
          </p:txBody>
        </p:sp>
        <p:sp>
          <p:nvSpPr>
            <p:cNvPr id="1084644" name="Rectangle 228"/>
            <p:cNvSpPr>
              <a:spLocks noChangeArrowheads="1"/>
            </p:cNvSpPr>
            <p:nvPr/>
          </p:nvSpPr>
          <p:spPr bwMode="auto">
            <a:xfrm>
              <a:off x="3551238" y="2257425"/>
              <a:ext cx="1497012" cy="8350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CAD drawing</a:t>
              </a:r>
            </a:p>
            <a:p>
              <a:pPr algn="ctr"/>
              <a:r>
                <a:rPr lang="en-US" altLang="en-US" sz="1600">
                  <a:latin typeface="Arial Narrow" pitchFamily="34" charset="0"/>
                </a:rPr>
                <a:t>Dimensional specs</a:t>
              </a:r>
            </a:p>
            <a:p>
              <a:pPr algn="ctr"/>
              <a:r>
                <a:rPr lang="en-US" altLang="en-US" sz="1600">
                  <a:latin typeface="Arial Narrow" pitchFamily="34" charset="0"/>
                </a:rPr>
                <a:t>Weight spec</a:t>
              </a:r>
            </a:p>
          </p:txBody>
        </p:sp>
        <p:cxnSp>
          <p:nvCxnSpPr>
            <p:cNvPr id="1084647" name="AutoShape 231"/>
            <p:cNvCxnSpPr>
              <a:cxnSpLocks noChangeShapeType="1"/>
              <a:stCxn id="1084641" idx="2"/>
              <a:endCxn id="1084644" idx="0"/>
            </p:cNvCxnSpPr>
            <p:nvPr/>
          </p:nvCxnSpPr>
          <p:spPr bwMode="auto">
            <a:xfrm>
              <a:off x="4297363" y="1331913"/>
              <a:ext cx="3175" cy="9255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48" name="AutoShape 232"/>
            <p:cNvCxnSpPr>
              <a:cxnSpLocks noChangeShapeType="1"/>
              <a:stCxn id="1084642" idx="2"/>
              <a:endCxn id="1084643" idx="0"/>
            </p:cNvCxnSpPr>
            <p:nvPr/>
          </p:nvCxnSpPr>
          <p:spPr bwMode="auto">
            <a:xfrm>
              <a:off x="7194550" y="1336675"/>
              <a:ext cx="0" cy="10223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49" name="Rectangle 233"/>
            <p:cNvSpPr>
              <a:spLocks noChangeArrowheads="1"/>
            </p:cNvSpPr>
            <p:nvPr/>
          </p:nvSpPr>
          <p:spPr bwMode="auto">
            <a:xfrm>
              <a:off x="1477963" y="3562350"/>
              <a:ext cx="831850" cy="10287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CAD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drawing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from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 customer</a:t>
              </a:r>
            </a:p>
          </p:txBody>
        </p:sp>
        <p:sp>
          <p:nvSpPr>
            <p:cNvPr id="1084650" name="Rectangle 234"/>
            <p:cNvSpPr>
              <a:spLocks noChangeArrowheads="1"/>
            </p:cNvSpPr>
            <p:nvPr/>
          </p:nvSpPr>
          <p:spPr bwMode="auto">
            <a:xfrm>
              <a:off x="2625725" y="3903663"/>
              <a:ext cx="1087438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Configuration</a:t>
              </a:r>
            </a:p>
          </p:txBody>
        </p:sp>
        <p:sp>
          <p:nvSpPr>
            <p:cNvPr id="1084651" name="Rectangle 235"/>
            <p:cNvSpPr>
              <a:spLocks noChangeArrowheads="1"/>
            </p:cNvSpPr>
            <p:nvPr/>
          </p:nvSpPr>
          <p:spPr bwMode="auto">
            <a:xfrm>
              <a:off x="4124325" y="3903663"/>
              <a:ext cx="857250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Machining</a:t>
              </a:r>
            </a:p>
          </p:txBody>
        </p:sp>
        <p:sp>
          <p:nvSpPr>
            <p:cNvPr id="1084652" name="Rectangle 236"/>
            <p:cNvSpPr>
              <a:spLocks noChangeArrowheads="1"/>
            </p:cNvSpPr>
            <p:nvPr/>
          </p:nvSpPr>
          <p:spPr bwMode="auto">
            <a:xfrm>
              <a:off x="5419725" y="3903663"/>
              <a:ext cx="774700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Polishing</a:t>
              </a:r>
            </a:p>
          </p:txBody>
        </p:sp>
        <p:sp>
          <p:nvSpPr>
            <p:cNvPr id="1084653" name="Rectangle 237"/>
            <p:cNvSpPr>
              <a:spLocks noChangeArrowheads="1"/>
            </p:cNvSpPr>
            <p:nvPr/>
          </p:nvSpPr>
          <p:spPr bwMode="auto">
            <a:xfrm>
              <a:off x="6638925" y="3910013"/>
              <a:ext cx="823913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Assembly</a:t>
              </a:r>
            </a:p>
          </p:txBody>
        </p:sp>
        <p:cxnSp>
          <p:nvCxnSpPr>
            <p:cNvPr id="1084654" name="AutoShape 238"/>
            <p:cNvCxnSpPr>
              <a:cxnSpLocks noChangeShapeType="1"/>
              <a:stCxn id="1084649" idx="3"/>
              <a:endCxn id="1084650" idx="1"/>
            </p:cNvCxnSpPr>
            <p:nvPr/>
          </p:nvCxnSpPr>
          <p:spPr bwMode="auto">
            <a:xfrm>
              <a:off x="2309813" y="4076700"/>
              <a:ext cx="31591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5" name="AutoShape 239"/>
            <p:cNvCxnSpPr>
              <a:cxnSpLocks noChangeShapeType="1"/>
              <a:stCxn id="1084650" idx="3"/>
              <a:endCxn id="1084651" idx="1"/>
            </p:cNvCxnSpPr>
            <p:nvPr/>
          </p:nvCxnSpPr>
          <p:spPr bwMode="auto">
            <a:xfrm>
              <a:off x="3713163" y="4076700"/>
              <a:ext cx="41116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6" name="AutoShape 240"/>
            <p:cNvCxnSpPr>
              <a:cxnSpLocks noChangeShapeType="1"/>
              <a:stCxn id="1084651" idx="3"/>
              <a:endCxn id="1084652" idx="1"/>
            </p:cNvCxnSpPr>
            <p:nvPr/>
          </p:nvCxnSpPr>
          <p:spPr bwMode="auto">
            <a:xfrm>
              <a:off x="4981575" y="4076700"/>
              <a:ext cx="4381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7" name="AutoShape 241"/>
            <p:cNvCxnSpPr>
              <a:cxnSpLocks noChangeShapeType="1"/>
              <a:stCxn id="1084652" idx="3"/>
              <a:endCxn id="1084653" idx="1"/>
            </p:cNvCxnSpPr>
            <p:nvPr/>
          </p:nvCxnSpPr>
          <p:spPr bwMode="auto">
            <a:xfrm>
              <a:off x="6194425" y="4076700"/>
              <a:ext cx="444500" cy="63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8" name="AutoShape 242"/>
            <p:cNvCxnSpPr>
              <a:cxnSpLocks noChangeShapeType="1"/>
              <a:stCxn id="1084653" idx="3"/>
              <a:endCxn id="1084661" idx="1"/>
            </p:cNvCxnSpPr>
            <p:nvPr/>
          </p:nvCxnSpPr>
          <p:spPr bwMode="auto">
            <a:xfrm>
              <a:off x="7462838" y="4083050"/>
              <a:ext cx="395287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59" name="Rectangle 243"/>
            <p:cNvSpPr>
              <a:spLocks noChangeArrowheads="1"/>
            </p:cNvSpPr>
            <p:nvPr/>
          </p:nvSpPr>
          <p:spPr bwMode="auto">
            <a:xfrm>
              <a:off x="8823325" y="3571875"/>
              <a:ext cx="1031875" cy="10287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Tool and run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conditions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released</a:t>
              </a:r>
            </a:p>
            <a:p>
              <a:pPr algn="ctr">
                <a:lnSpc>
                  <a:spcPct val="95000"/>
                </a:lnSpc>
              </a:pPr>
              <a:r>
                <a:rPr lang="en-US" altLang="en-US" sz="1600">
                  <a:latin typeface="Arial Narrow" pitchFamily="34" charset="0"/>
                </a:rPr>
                <a:t>to Mfg</a:t>
              </a:r>
            </a:p>
          </p:txBody>
        </p:sp>
        <p:sp>
          <p:nvSpPr>
            <p:cNvPr id="1084661" name="Rectangle 245"/>
            <p:cNvSpPr>
              <a:spLocks noChangeArrowheads="1"/>
            </p:cNvSpPr>
            <p:nvPr/>
          </p:nvSpPr>
          <p:spPr bwMode="auto">
            <a:xfrm>
              <a:off x="7858125" y="3911600"/>
              <a:ext cx="646113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Testing</a:t>
              </a:r>
            </a:p>
          </p:txBody>
        </p:sp>
        <p:cxnSp>
          <p:nvCxnSpPr>
            <p:cNvPr id="1084662" name="AutoShape 246"/>
            <p:cNvCxnSpPr>
              <a:cxnSpLocks noChangeShapeType="1"/>
              <a:stCxn id="1084661" idx="3"/>
              <a:endCxn id="1084659" idx="1"/>
            </p:cNvCxnSpPr>
            <p:nvPr/>
          </p:nvCxnSpPr>
          <p:spPr bwMode="auto">
            <a:xfrm>
              <a:off x="8504238" y="4084638"/>
              <a:ext cx="319087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63" name="Rectangle 247"/>
            <p:cNvSpPr>
              <a:spLocks noChangeArrowheads="1"/>
            </p:cNvSpPr>
            <p:nvPr/>
          </p:nvSpPr>
          <p:spPr bwMode="auto">
            <a:xfrm>
              <a:off x="5791200" y="5319713"/>
              <a:ext cx="1468438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Sample extrusions</a:t>
              </a:r>
            </a:p>
          </p:txBody>
        </p:sp>
        <p:sp>
          <p:nvSpPr>
            <p:cNvPr id="1084664" name="Rectangle 248"/>
            <p:cNvSpPr>
              <a:spLocks noChangeArrowheads="1"/>
            </p:cNvSpPr>
            <p:nvPr/>
          </p:nvSpPr>
          <p:spPr bwMode="auto">
            <a:xfrm>
              <a:off x="3524250" y="5245100"/>
              <a:ext cx="1200150" cy="59055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Approved tool</a:t>
              </a:r>
            </a:p>
            <a:p>
              <a:pPr algn="ctr"/>
              <a:r>
                <a:rPr lang="en-US" altLang="en-US" sz="1600">
                  <a:latin typeface="Arial Narrow" pitchFamily="34" charset="0"/>
                </a:rPr>
                <a:t>Run conditions</a:t>
              </a:r>
            </a:p>
          </p:txBody>
        </p:sp>
        <p:sp>
          <p:nvSpPr>
            <p:cNvPr id="1084667" name="Rectangle 251"/>
            <p:cNvSpPr>
              <a:spLocks noChangeArrowheads="1"/>
            </p:cNvSpPr>
            <p:nvPr/>
          </p:nvSpPr>
          <p:spPr bwMode="auto">
            <a:xfrm>
              <a:off x="3551238" y="6838950"/>
              <a:ext cx="1152525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Manufacturing</a:t>
              </a:r>
            </a:p>
          </p:txBody>
        </p:sp>
        <p:sp>
          <p:nvSpPr>
            <p:cNvPr id="1084668" name="Rectangle 252"/>
            <p:cNvSpPr>
              <a:spLocks noChangeArrowheads="1"/>
            </p:cNvSpPr>
            <p:nvPr/>
          </p:nvSpPr>
          <p:spPr bwMode="auto">
            <a:xfrm>
              <a:off x="5807075" y="6816725"/>
              <a:ext cx="1441450" cy="34607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External customer</a:t>
              </a:r>
            </a:p>
          </p:txBody>
        </p:sp>
        <p:cxnSp>
          <p:nvCxnSpPr>
            <p:cNvPr id="1084669" name="AutoShape 253"/>
            <p:cNvCxnSpPr>
              <a:cxnSpLocks noChangeShapeType="1"/>
              <a:stCxn id="1084664" idx="2"/>
              <a:endCxn id="1084667" idx="0"/>
            </p:cNvCxnSpPr>
            <p:nvPr/>
          </p:nvCxnSpPr>
          <p:spPr bwMode="auto">
            <a:xfrm>
              <a:off x="4124325" y="5835650"/>
              <a:ext cx="3175" cy="10033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70" name="AutoShape 254"/>
            <p:cNvCxnSpPr>
              <a:cxnSpLocks noChangeShapeType="1"/>
              <a:stCxn id="1084663" idx="2"/>
              <a:endCxn id="1084668" idx="0"/>
            </p:cNvCxnSpPr>
            <p:nvPr/>
          </p:nvCxnSpPr>
          <p:spPr bwMode="auto">
            <a:xfrm>
              <a:off x="6526213" y="5665788"/>
              <a:ext cx="1587" cy="11509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73" name="Text Box 257"/>
            <p:cNvSpPr txBox="1">
              <a:spLocks noChangeArrowheads="1"/>
            </p:cNvSpPr>
            <p:nvPr/>
          </p:nvSpPr>
          <p:spPr bwMode="auto">
            <a:xfrm>
              <a:off x="1898650" y="5137150"/>
              <a:ext cx="1584325" cy="77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Number of reworks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Line speed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Weight</a:t>
              </a:r>
            </a:p>
          </p:txBody>
        </p:sp>
        <p:sp>
          <p:nvSpPr>
            <p:cNvPr id="1084674" name="Text Box 258"/>
            <p:cNvSpPr txBox="1">
              <a:spLocks noChangeArrowheads="1"/>
            </p:cNvSpPr>
            <p:nvPr/>
          </p:nvSpPr>
          <p:spPr bwMode="auto">
            <a:xfrm>
              <a:off x="7297738" y="5092700"/>
              <a:ext cx="2227262" cy="77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Order to sell time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Dimensional quality (DNH)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Cosmetic quality (DNH)</a:t>
              </a:r>
            </a:p>
          </p:txBody>
        </p:sp>
        <p:sp>
          <p:nvSpPr>
            <p:cNvPr id="1084675" name="Text Box 259"/>
            <p:cNvSpPr txBox="1">
              <a:spLocks noChangeArrowheads="1"/>
            </p:cNvSpPr>
            <p:nvPr/>
          </p:nvSpPr>
          <p:spPr bwMode="auto">
            <a:xfrm>
              <a:off x="4298950" y="4371975"/>
              <a:ext cx="194945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Which tester, which line</a:t>
              </a:r>
            </a:p>
          </p:txBody>
        </p:sp>
        <p:sp>
          <p:nvSpPr>
            <p:cNvPr id="1084676" name="Text Box 260"/>
            <p:cNvSpPr txBox="1">
              <a:spLocks noChangeArrowheads="1"/>
            </p:cNvSpPr>
            <p:nvPr/>
          </p:nvSpPr>
          <p:spPr bwMode="auto">
            <a:xfrm>
              <a:off x="1539875" y="2292350"/>
              <a:ext cx="1701800" cy="77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Profile complexity</a:t>
              </a:r>
            </a:p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PVC or composite</a:t>
              </a:r>
            </a:p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Single or dual orifice</a:t>
              </a: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35047</TotalTime>
  <Words>101</Words>
  <Application>Microsoft Office PowerPoint</Application>
  <PresentationFormat>Custom</PresentationFormat>
  <Paragraphs>46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475</cp:revision>
  <dcterms:created xsi:type="dcterms:W3CDTF">2003-08-26T22:28:17Z</dcterms:created>
  <dcterms:modified xsi:type="dcterms:W3CDTF">2025-08-06T04:17:43Z</dcterms:modified>
</cp:coreProperties>
</file>